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Roboto" panose="020B0604020202020204" charset="0"/>
      <p:regular r:id="rId12"/>
      <p:bold r:id="rId13"/>
      <p:italic r:id="rId14"/>
      <p:boldItalic r:id="rId15"/>
    </p:embeddedFont>
    <p:embeddedFont>
      <p:font typeface="Roboto Slab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1fae72cb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ga1fae72cb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4" name="Google Shape;7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15a44ab08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15a44ab08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15a44ab08_4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ga15a44ab08_4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a1fae72cb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a1fae72cb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oogle Shape;23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5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5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Relationship Id="rId9" Type="http://schemas.openxmlformats.org/officeDocument/2006/relationships/image" Target="../media/image2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PT"/>
              <a:t>SportPlus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PT"/>
              <a:t>The best sport app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/>
          </p:nvPr>
        </p:nvSpPr>
        <p:spPr>
          <a:xfrm>
            <a:off x="0" y="4414775"/>
            <a:ext cx="236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PT" sz="1200"/>
              <a:t>Trabalho Realizado por:</a:t>
            </a:r>
            <a:br>
              <a:rPr lang="pt-PT" sz="1200"/>
            </a:br>
            <a:r>
              <a:rPr lang="pt-PT" sz="1200"/>
              <a:t>- José Brandão Nº 50039051</a:t>
            </a:r>
            <a:br>
              <a:rPr lang="pt-PT" sz="1200"/>
            </a:br>
            <a:r>
              <a:rPr lang="pt-PT" sz="1200"/>
              <a:t>- Miguel Amaro Nº 50039051</a:t>
            </a:r>
            <a:endParaRPr sz="1200"/>
          </a:p>
        </p:txBody>
      </p:sp>
      <p:pic>
        <p:nvPicPr>
          <p:cNvPr id="66" name="Google Shape;6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87325" y="162725"/>
            <a:ext cx="3109050" cy="4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PT"/>
              <a:t>Personas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/>
          <p:nvPr/>
        </p:nvSpPr>
        <p:spPr>
          <a:xfrm>
            <a:off x="6152101" y="4111850"/>
            <a:ext cx="2991904" cy="10316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Arial"/>
              </a:rPr>
              <a:t>João</a:t>
            </a:r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 idx="4294967295"/>
          </p:nvPr>
        </p:nvSpPr>
        <p:spPr>
          <a:xfrm>
            <a:off x="387900" y="40600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dirty="0" err="1"/>
              <a:t>User</a:t>
            </a:r>
            <a:r>
              <a:rPr lang="pt-PT" dirty="0"/>
              <a:t> </a:t>
            </a:r>
            <a:r>
              <a:rPr lang="pt-PT" dirty="0" err="1"/>
              <a:t>Journeys</a:t>
            </a:r>
            <a:endParaRPr dirty="0"/>
          </a:p>
        </p:txBody>
      </p:sp>
      <p:sp>
        <p:nvSpPr>
          <p:cNvPr id="93" name="Google Shape;93;p18"/>
          <p:cNvSpPr/>
          <p:nvPr/>
        </p:nvSpPr>
        <p:spPr>
          <a:xfrm>
            <a:off x="1985450" y="808388"/>
            <a:ext cx="1858800" cy="3642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Procurar/Criar um Evento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8"/>
          <p:cNvSpPr/>
          <p:nvPr/>
        </p:nvSpPr>
        <p:spPr>
          <a:xfrm>
            <a:off x="767325" y="808388"/>
            <a:ext cx="1338300" cy="3642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Iniciativa de Praticar Desporto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3725875" y="808388"/>
            <a:ext cx="1712100" cy="3642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Inserido no Evento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8"/>
          <p:cNvSpPr/>
          <p:nvPr/>
        </p:nvSpPr>
        <p:spPr>
          <a:xfrm>
            <a:off x="5319700" y="808388"/>
            <a:ext cx="1858800" cy="3642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Participação no Evento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7058225" y="808388"/>
            <a:ext cx="1888800" cy="3642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Feedback do Evento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767325" y="3457934"/>
            <a:ext cx="1147500" cy="1487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Muito entusiasmado com o facto de querer praticar desporto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767325" y="1229313"/>
            <a:ext cx="1147500" cy="21789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Pretende praticar desporto, portanto, desloca-se à nossa app à procura de eventos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1985450" y="1229313"/>
            <a:ext cx="1676700" cy="21789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Devido à sua necessidade de praticar desporto, vai tentar aderir a um evento, criando o ou apenas se juntando a um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3025" y="2476013"/>
            <a:ext cx="596100" cy="59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>
            <a:spLocks noGrp="1"/>
          </p:cNvSpPr>
          <p:nvPr>
            <p:ph type="title" idx="4294967295"/>
          </p:nvPr>
        </p:nvSpPr>
        <p:spPr>
          <a:xfrm>
            <a:off x="-43575" y="795900"/>
            <a:ext cx="8109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sz="1100"/>
              <a:t>Stages</a:t>
            </a:r>
            <a:endParaRPr sz="1100"/>
          </a:p>
        </p:txBody>
      </p:sp>
      <p:sp>
        <p:nvSpPr>
          <p:cNvPr id="103" name="Google Shape;103;p18"/>
          <p:cNvSpPr txBox="1">
            <a:spLocks noGrp="1"/>
          </p:cNvSpPr>
          <p:nvPr>
            <p:ph type="title" idx="4294967295"/>
          </p:nvPr>
        </p:nvSpPr>
        <p:spPr>
          <a:xfrm>
            <a:off x="-108675" y="1996950"/>
            <a:ext cx="9411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/>
              <a:t>Activities</a:t>
            </a:r>
            <a:endParaRPr sz="110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 sz="1100"/>
          </a:p>
        </p:txBody>
      </p:sp>
      <p:sp>
        <p:nvSpPr>
          <p:cNvPr id="104" name="Google Shape;104;p18"/>
          <p:cNvSpPr/>
          <p:nvPr/>
        </p:nvSpPr>
        <p:spPr>
          <a:xfrm>
            <a:off x="3732775" y="1229313"/>
            <a:ext cx="1523700" cy="21789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Uma vez inserido no evento, o utilizador apenas tem de aguardar até ao dia agendado do mesmo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7074425" y="1229313"/>
            <a:ext cx="1676700" cy="21789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Uma vez terminado o evento, o utilizador pode dar o feedback da sua participação, dizendo o que achou da sua experiência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8"/>
          <p:cNvSpPr txBox="1">
            <a:spLocks noGrp="1"/>
          </p:cNvSpPr>
          <p:nvPr>
            <p:ph type="title" idx="4294967295"/>
          </p:nvPr>
        </p:nvSpPr>
        <p:spPr>
          <a:xfrm>
            <a:off x="-43575" y="4019513"/>
            <a:ext cx="810900" cy="3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 sz="1100"/>
              <a:t>Feelings</a:t>
            </a:r>
            <a:endParaRPr sz="1100"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525750" y="2476013"/>
            <a:ext cx="596100" cy="59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196575" y="2476013"/>
            <a:ext cx="596100" cy="59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614725" y="2476013"/>
            <a:ext cx="596100" cy="59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/>
          <p:nvPr/>
        </p:nvSpPr>
        <p:spPr>
          <a:xfrm>
            <a:off x="5327100" y="1229313"/>
            <a:ext cx="1676700" cy="21789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Na data planeada, o utilizador tem de se deslocar ao local do evento e participar no mesmo</a:t>
            </a:r>
            <a:endParaRPr sz="9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927863" y="2476013"/>
            <a:ext cx="596100" cy="59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/>
          <p:nvPr/>
        </p:nvSpPr>
        <p:spPr>
          <a:xfrm>
            <a:off x="1985450" y="3457925"/>
            <a:ext cx="1676700" cy="1487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utilizador pode ficar impaciente devido à dificuldade de encontrar um evento ou em encontrar pessoas para o evento.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8"/>
          <p:cNvSpPr/>
          <p:nvPr/>
        </p:nvSpPr>
        <p:spPr>
          <a:xfrm>
            <a:off x="3732775" y="3464950"/>
            <a:ext cx="1523700" cy="1480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entusiasmo do utilizador aumenta devido ao facto de já estar inserido no evento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5327100" y="3464950"/>
            <a:ext cx="1676700" cy="1480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utilizador desloca-se à localização definida para o evento e participa na atividade com os restantes membros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7074425" y="3464950"/>
            <a:ext cx="1676700" cy="1480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utilizador fica bastante satisfeito com o resultado e pretende voltar a participar num evento</a:t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84988" y="4517725"/>
            <a:ext cx="312175" cy="3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338538" y="4517725"/>
            <a:ext cx="312175" cy="3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667713" y="4517725"/>
            <a:ext cx="312175" cy="3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6009350" y="4517725"/>
            <a:ext cx="312175" cy="31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7756688" y="4517725"/>
            <a:ext cx="312175" cy="31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pt-PT"/>
              <a:t>Moodboard</a:t>
            </a:r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975" y="1522500"/>
            <a:ext cx="2798125" cy="157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11500" y="1491575"/>
            <a:ext cx="3437049" cy="180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975" y="3237300"/>
            <a:ext cx="2324067" cy="17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60963" y="3242050"/>
            <a:ext cx="2638425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11500" y="3470150"/>
            <a:ext cx="2071600" cy="150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01263" y="1518063"/>
            <a:ext cx="2324078" cy="1582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39549" y="3470150"/>
            <a:ext cx="1209001" cy="906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/>
          <p:nvPr/>
        </p:nvSpPr>
        <p:spPr>
          <a:xfrm>
            <a:off x="3819943" y="217250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0944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SportsPlus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8" name="Google Shape;138;p20"/>
          <p:cNvSpPr/>
          <p:nvPr/>
        </p:nvSpPr>
        <p:spPr>
          <a:xfrm>
            <a:off x="5590240" y="1116951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0C5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Procurar Evento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9" name="Google Shape;139;p20"/>
          <p:cNvSpPr/>
          <p:nvPr/>
        </p:nvSpPr>
        <p:spPr>
          <a:xfrm>
            <a:off x="2049647" y="1116951"/>
            <a:ext cx="1538100" cy="442500"/>
          </a:xfrm>
          <a:prstGeom prst="roundRect">
            <a:avLst>
              <a:gd name="adj" fmla="val 50000"/>
            </a:avLst>
          </a:prstGeom>
          <a:solidFill>
            <a:srgbClr val="0C5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Criar Evento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0" name="Google Shape;140;p20"/>
          <p:cNvSpPr/>
          <p:nvPr/>
        </p:nvSpPr>
        <p:spPr>
          <a:xfrm>
            <a:off x="5677388" y="17953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0D5D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Desporto do Evento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41" name="Google Shape;141;p20"/>
          <p:cNvCxnSpPr>
            <a:stCxn id="137" idx="2"/>
            <a:endCxn id="138" idx="0"/>
          </p:cNvCxnSpPr>
          <p:nvPr/>
        </p:nvCxnSpPr>
        <p:spPr>
          <a:xfrm rot="-5400000" flipH="1">
            <a:off x="5245543" y="3200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2" name="Google Shape;142;p20"/>
          <p:cNvCxnSpPr>
            <a:stCxn id="139" idx="0"/>
            <a:endCxn id="137" idx="2"/>
          </p:cNvCxnSpPr>
          <p:nvPr/>
        </p:nvCxnSpPr>
        <p:spPr>
          <a:xfrm rot="-5400000">
            <a:off x="3475247" y="3201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3" name="Google Shape;143;p20"/>
          <p:cNvCxnSpPr>
            <a:stCxn id="144" idx="0"/>
            <a:endCxn id="139" idx="2"/>
          </p:cNvCxnSpPr>
          <p:nvPr/>
        </p:nvCxnSpPr>
        <p:spPr>
          <a:xfrm rot="-5400000">
            <a:off x="2701088" y="1677153"/>
            <a:ext cx="235800" cy="600"/>
          </a:xfrm>
          <a:prstGeom prst="bentConnector3">
            <a:avLst>
              <a:gd name="adj1" fmla="val 50021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5" name="Google Shape;145;p20"/>
          <p:cNvCxnSpPr>
            <a:stCxn id="140" idx="0"/>
            <a:endCxn id="138" idx="2"/>
          </p:cNvCxnSpPr>
          <p:nvPr/>
        </p:nvCxnSpPr>
        <p:spPr>
          <a:xfrm rot="-5400000">
            <a:off x="6241688" y="1677153"/>
            <a:ext cx="235800" cy="600"/>
          </a:xfrm>
          <a:prstGeom prst="bentConnector3">
            <a:avLst>
              <a:gd name="adj1" fmla="val 50021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6" name="Google Shape;146;p20"/>
          <p:cNvSpPr/>
          <p:nvPr/>
        </p:nvSpPr>
        <p:spPr>
          <a:xfrm>
            <a:off x="5677700" y="24737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Local do Evento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7" name="Google Shape;147;p20"/>
          <p:cNvCxnSpPr>
            <a:stCxn id="146" idx="0"/>
            <a:endCxn id="140" idx="2"/>
          </p:cNvCxnSpPr>
          <p:nvPr/>
        </p:nvCxnSpPr>
        <p:spPr>
          <a:xfrm rot="-5400000">
            <a:off x="6242000" y="2355553"/>
            <a:ext cx="235800" cy="600"/>
          </a:xfrm>
          <a:prstGeom prst="bentConnector3">
            <a:avLst>
              <a:gd name="adj1" fmla="val 50021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8" name="Google Shape;148;p20"/>
          <p:cNvSpPr/>
          <p:nvPr/>
        </p:nvSpPr>
        <p:spPr>
          <a:xfrm>
            <a:off x="5677388" y="31521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Individual ou em Grupo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49" name="Google Shape;149;p20"/>
          <p:cNvCxnSpPr>
            <a:stCxn id="148" idx="0"/>
            <a:endCxn id="146" idx="2"/>
          </p:cNvCxnSpPr>
          <p:nvPr/>
        </p:nvCxnSpPr>
        <p:spPr>
          <a:xfrm rot="-5400000">
            <a:off x="6241688" y="3033953"/>
            <a:ext cx="235800" cy="600"/>
          </a:xfrm>
          <a:prstGeom prst="bentConnector3">
            <a:avLst>
              <a:gd name="adj1" fmla="val 50021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4" name="Google Shape;144;p20"/>
          <p:cNvSpPr/>
          <p:nvPr/>
        </p:nvSpPr>
        <p:spPr>
          <a:xfrm>
            <a:off x="2136788" y="17953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0D5D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Desporto do Evento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2136800" y="2467440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Local do Evento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2137088" y="31395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Individual ou em Grupo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52" name="Google Shape;152;p20"/>
          <p:cNvCxnSpPr/>
          <p:nvPr/>
        </p:nvCxnSpPr>
        <p:spPr>
          <a:xfrm rot="-5400000">
            <a:off x="2701100" y="2355553"/>
            <a:ext cx="235800" cy="600"/>
          </a:xfrm>
          <a:prstGeom prst="bentConnector3">
            <a:avLst>
              <a:gd name="adj1" fmla="val 50021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53" name="Google Shape;153;p20"/>
          <p:cNvCxnSpPr/>
          <p:nvPr/>
        </p:nvCxnSpPr>
        <p:spPr>
          <a:xfrm rot="-5400000">
            <a:off x="2700788" y="3033953"/>
            <a:ext cx="235800" cy="600"/>
          </a:xfrm>
          <a:prstGeom prst="bentConnector3">
            <a:avLst>
              <a:gd name="adj1" fmla="val 50021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4" name="Google Shape;154;p20"/>
          <p:cNvSpPr/>
          <p:nvPr/>
        </p:nvSpPr>
        <p:spPr>
          <a:xfrm>
            <a:off x="1183638" y="38116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Evento Pago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5" name="Google Shape;155;p20"/>
          <p:cNvSpPr/>
          <p:nvPr/>
        </p:nvSpPr>
        <p:spPr>
          <a:xfrm>
            <a:off x="3021938" y="38116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Evento Não Pago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6" name="Google Shape;156;p20"/>
          <p:cNvSpPr/>
          <p:nvPr/>
        </p:nvSpPr>
        <p:spPr>
          <a:xfrm>
            <a:off x="2136788" y="44837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Publicar Evento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7" name="Google Shape;157;p20"/>
          <p:cNvSpPr/>
          <p:nvPr/>
        </p:nvSpPr>
        <p:spPr>
          <a:xfrm>
            <a:off x="4758238" y="38116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Evento Pago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8" name="Google Shape;158;p20"/>
          <p:cNvSpPr/>
          <p:nvPr/>
        </p:nvSpPr>
        <p:spPr>
          <a:xfrm>
            <a:off x="6596538" y="38116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Evento Não Pago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59" name="Google Shape;159;p20"/>
          <p:cNvSpPr/>
          <p:nvPr/>
        </p:nvSpPr>
        <p:spPr>
          <a:xfrm>
            <a:off x="5711388" y="4483753"/>
            <a:ext cx="1363800" cy="442500"/>
          </a:xfrm>
          <a:prstGeom prst="roundRect">
            <a:avLst>
              <a:gd name="adj" fmla="val 50000"/>
            </a:avLst>
          </a:prstGeom>
          <a:solidFill>
            <a:srgbClr val="307B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Aderir a Evento</a:t>
            </a:r>
            <a:endParaRPr>
              <a:solidFill>
                <a:srgbClr val="FFFFFF"/>
              </a:solidFill>
            </a:endParaRPr>
          </a:p>
        </p:txBody>
      </p:sp>
      <p:cxnSp>
        <p:nvCxnSpPr>
          <p:cNvPr id="160" name="Google Shape;160;p20"/>
          <p:cNvCxnSpPr>
            <a:stCxn id="155" idx="0"/>
            <a:endCxn id="151" idx="2"/>
          </p:cNvCxnSpPr>
          <p:nvPr/>
        </p:nvCxnSpPr>
        <p:spPr>
          <a:xfrm rot="5400000" flipH="1">
            <a:off x="3146738" y="3254553"/>
            <a:ext cx="229500" cy="884700"/>
          </a:xfrm>
          <a:prstGeom prst="bentConnector3">
            <a:avLst>
              <a:gd name="adj1" fmla="val 50022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1" name="Google Shape;161;p20"/>
          <p:cNvCxnSpPr>
            <a:stCxn id="154" idx="0"/>
            <a:endCxn id="151" idx="2"/>
          </p:cNvCxnSpPr>
          <p:nvPr/>
        </p:nvCxnSpPr>
        <p:spPr>
          <a:xfrm rot="-5400000">
            <a:off x="2227488" y="3220203"/>
            <a:ext cx="229500" cy="953400"/>
          </a:xfrm>
          <a:prstGeom prst="bentConnector3">
            <a:avLst>
              <a:gd name="adj1" fmla="val 50022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2" name="Google Shape;162;p20"/>
          <p:cNvCxnSpPr>
            <a:stCxn id="156" idx="0"/>
            <a:endCxn id="154" idx="2"/>
          </p:cNvCxnSpPr>
          <p:nvPr/>
        </p:nvCxnSpPr>
        <p:spPr>
          <a:xfrm rot="5400000" flipH="1">
            <a:off x="2227388" y="3892453"/>
            <a:ext cx="229500" cy="953100"/>
          </a:xfrm>
          <a:prstGeom prst="bentConnector3">
            <a:avLst>
              <a:gd name="adj1" fmla="val 50022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3" name="Google Shape;163;p20"/>
          <p:cNvCxnSpPr>
            <a:stCxn id="159" idx="0"/>
            <a:endCxn id="157" idx="2"/>
          </p:cNvCxnSpPr>
          <p:nvPr/>
        </p:nvCxnSpPr>
        <p:spPr>
          <a:xfrm rot="5400000" flipH="1">
            <a:off x="5801988" y="3892453"/>
            <a:ext cx="229500" cy="953100"/>
          </a:xfrm>
          <a:prstGeom prst="bentConnector3">
            <a:avLst>
              <a:gd name="adj1" fmla="val 50022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4" name="Google Shape;164;p20"/>
          <p:cNvCxnSpPr>
            <a:stCxn id="157" idx="0"/>
            <a:endCxn id="148" idx="2"/>
          </p:cNvCxnSpPr>
          <p:nvPr/>
        </p:nvCxnSpPr>
        <p:spPr>
          <a:xfrm rot="-5400000">
            <a:off x="5791288" y="3243603"/>
            <a:ext cx="216900" cy="919200"/>
          </a:xfrm>
          <a:prstGeom prst="bentConnector3">
            <a:avLst>
              <a:gd name="adj1" fmla="val 50023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5" name="Google Shape;165;p20"/>
          <p:cNvCxnSpPr>
            <a:stCxn id="158" idx="0"/>
            <a:endCxn id="148" idx="2"/>
          </p:cNvCxnSpPr>
          <p:nvPr/>
        </p:nvCxnSpPr>
        <p:spPr>
          <a:xfrm rot="5400000" flipH="1">
            <a:off x="6710388" y="3243603"/>
            <a:ext cx="216900" cy="919200"/>
          </a:xfrm>
          <a:prstGeom prst="bentConnector3">
            <a:avLst>
              <a:gd name="adj1" fmla="val 50023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6" name="Google Shape;166;p20"/>
          <p:cNvCxnSpPr>
            <a:stCxn id="156" idx="0"/>
            <a:endCxn id="155" idx="2"/>
          </p:cNvCxnSpPr>
          <p:nvPr/>
        </p:nvCxnSpPr>
        <p:spPr>
          <a:xfrm rot="-5400000">
            <a:off x="3146588" y="3926353"/>
            <a:ext cx="229500" cy="885300"/>
          </a:xfrm>
          <a:prstGeom prst="bentConnector3">
            <a:avLst>
              <a:gd name="adj1" fmla="val 50022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" name="Google Shape;167;p20"/>
          <p:cNvCxnSpPr>
            <a:stCxn id="159" idx="0"/>
            <a:endCxn id="158" idx="2"/>
          </p:cNvCxnSpPr>
          <p:nvPr/>
        </p:nvCxnSpPr>
        <p:spPr>
          <a:xfrm rot="-5400000">
            <a:off x="6721188" y="3926353"/>
            <a:ext cx="229500" cy="885300"/>
          </a:xfrm>
          <a:prstGeom prst="bentConnector3">
            <a:avLst>
              <a:gd name="adj1" fmla="val 50022"/>
            </a:avLst>
          </a:prstGeom>
          <a:noFill/>
          <a:ln w="9525" cap="flat" cmpd="sng">
            <a:solidFill>
              <a:srgbClr val="C2C2C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PT"/>
              <a:t>Obrigado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259</Words>
  <Application>Microsoft Office PowerPoint</Application>
  <PresentationFormat>Apresentação no Ecrã (16:9)</PresentationFormat>
  <Paragraphs>42</Paragraphs>
  <Slides>9</Slides>
  <Notes>9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3" baseType="lpstr">
      <vt:lpstr>Arial</vt:lpstr>
      <vt:lpstr>Roboto</vt:lpstr>
      <vt:lpstr>Roboto Slab</vt:lpstr>
      <vt:lpstr>Marina</vt:lpstr>
      <vt:lpstr>SportPlus</vt:lpstr>
      <vt:lpstr>Personas</vt:lpstr>
      <vt:lpstr>Apresentação do PowerPoint</vt:lpstr>
      <vt:lpstr>Apresentação do PowerPoint</vt:lpstr>
      <vt:lpstr>Apresentação do PowerPoint</vt:lpstr>
      <vt:lpstr>User Journeys</vt:lpstr>
      <vt:lpstr>Moodboard</vt:lpstr>
      <vt:lpstr>Apresentação do PowerPoint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SportPlus</dc:title>
  <dc:creator>José Brandão</dc:creator>
  <cp:lastModifiedBy>José Brandão</cp:lastModifiedBy>
  <cp:revision>5</cp:revision>
  <dcterms:modified xsi:type="dcterms:W3CDTF">2020-11-15T17:10:10Z</dcterms:modified>
</cp:coreProperties>
</file>